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8" r:id="rId3"/>
    <p:sldId id="269" r:id="rId4"/>
    <p:sldId id="270" r:id="rId5"/>
    <p:sldId id="267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91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5047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effectLst/>
                <a:latin typeface="Garamond" panose="02020404030301010803" pitchFamily="18" charset="0"/>
              </a:rPr>
              <a:t>        муниципальное дошкольное образовательное учреждение</a:t>
            </a:r>
            <a:br>
              <a:rPr lang="ru-RU" sz="1800" dirty="0" smtClean="0">
                <a:effectLst/>
                <a:latin typeface="Garamond" panose="02020404030301010803" pitchFamily="18" charset="0"/>
              </a:rPr>
            </a:br>
            <a:r>
              <a:rPr lang="ru-RU" sz="1800" dirty="0" smtClean="0">
                <a:effectLst/>
                <a:latin typeface="Garamond" panose="02020404030301010803" pitchFamily="18" charset="0"/>
              </a:rPr>
              <a:t>                                          «Детский сад № 20»</a:t>
            </a:r>
            <a:endParaRPr lang="ru-RU" sz="1800" dirty="0">
              <a:effectLst/>
              <a:latin typeface="Garamond" panose="020204040303010108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988840"/>
            <a:ext cx="7406640" cy="3409916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latin typeface="Garamond" panose="02020404030301010803" pitchFamily="18" charset="0"/>
              </a:rPr>
              <a:t>Проект «___»</a:t>
            </a:r>
          </a:p>
          <a:p>
            <a:pPr algn="ctr"/>
            <a:r>
              <a:rPr lang="ru-RU" sz="2200" dirty="0" smtClean="0">
                <a:latin typeface="Garamond" panose="02020404030301010803" pitchFamily="18" charset="0"/>
              </a:rPr>
              <a:t>________________ группа № ___</a:t>
            </a:r>
          </a:p>
          <a:p>
            <a:pPr algn="r"/>
            <a:endParaRPr lang="ru-RU" sz="2200" dirty="0" smtClean="0">
              <a:latin typeface="Garamond" panose="02020404030301010803" pitchFamily="18" charset="0"/>
            </a:endParaRPr>
          </a:p>
          <a:p>
            <a:pPr algn="r"/>
            <a:endParaRPr lang="ru-RU" sz="2200" dirty="0">
              <a:latin typeface="Garamond" panose="02020404030301010803" pitchFamily="18" charset="0"/>
            </a:endParaRPr>
          </a:p>
          <a:p>
            <a:pPr algn="r"/>
            <a:r>
              <a:rPr lang="ru-RU" sz="2200" dirty="0" smtClean="0">
                <a:latin typeface="Garamond" panose="02020404030301010803" pitchFamily="18" charset="0"/>
              </a:rPr>
              <a:t>воспитатели ___</a:t>
            </a:r>
          </a:p>
          <a:p>
            <a:pPr algn="r"/>
            <a:r>
              <a:rPr lang="ru-RU" sz="2200" dirty="0" smtClean="0">
                <a:latin typeface="Garamond" panose="02020404030301010803" pitchFamily="18" charset="0"/>
              </a:rPr>
              <a:t>___</a:t>
            </a:r>
          </a:p>
          <a:p>
            <a:r>
              <a:rPr lang="ru-RU" sz="2200" dirty="0" smtClean="0">
                <a:latin typeface="Garamond" panose="02020404030301010803" pitchFamily="18" charset="0"/>
              </a:rPr>
              <a:t>Тип проекта: ___</a:t>
            </a:r>
          </a:p>
          <a:p>
            <a:r>
              <a:rPr lang="ru-RU" sz="2200" dirty="0" smtClean="0">
                <a:latin typeface="Garamond" panose="02020404030301010803" pitchFamily="18" charset="0"/>
              </a:rPr>
              <a:t>Срок реализации:___</a:t>
            </a:r>
            <a:endParaRPr lang="ru-RU" sz="2200" dirty="0" smtClean="0">
              <a:latin typeface="Garamond" panose="020204040303010108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2" b="960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245" y="191946"/>
            <a:ext cx="2399756" cy="143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1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5047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effectLst/>
                <a:latin typeface="Garamond" panose="02020404030301010803" pitchFamily="18" charset="0"/>
              </a:rPr>
              <a:t>        муниципальное дошкольное образовательное учреждение</a:t>
            </a:r>
            <a:br>
              <a:rPr lang="ru-RU" sz="1800" dirty="0" smtClean="0">
                <a:effectLst/>
                <a:latin typeface="Garamond" panose="02020404030301010803" pitchFamily="18" charset="0"/>
              </a:rPr>
            </a:br>
            <a:r>
              <a:rPr lang="ru-RU" sz="1800" dirty="0" smtClean="0">
                <a:effectLst/>
                <a:latin typeface="Garamond" panose="02020404030301010803" pitchFamily="18" charset="0"/>
              </a:rPr>
              <a:t>                                          «Детский сад № 20»</a:t>
            </a:r>
            <a:endParaRPr lang="ru-RU" sz="1800" dirty="0">
              <a:effectLst/>
              <a:latin typeface="Garamond" panose="020204040303010108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603260"/>
            <a:ext cx="7406640" cy="3121884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latin typeface="Garamond" panose="02020404030301010803" pitchFamily="18" charset="0"/>
              </a:rPr>
              <a:t>Цель проекта: </a:t>
            </a:r>
          </a:p>
          <a:p>
            <a:r>
              <a:rPr lang="ru-RU" sz="2200" b="1" dirty="0" smtClean="0">
                <a:latin typeface="Garamond" panose="02020404030301010803" pitchFamily="18" charset="0"/>
              </a:rPr>
              <a:t>Задачи:</a:t>
            </a:r>
            <a:endParaRPr lang="ru-RU" sz="2200" b="1" dirty="0" smtClean="0">
              <a:latin typeface="Garamond" panose="020204040303010108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2" b="960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245" y="191946"/>
            <a:ext cx="2399756" cy="143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4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5047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effectLst/>
                <a:latin typeface="Garamond" panose="02020404030301010803" pitchFamily="18" charset="0"/>
              </a:rPr>
              <a:t>        муниципальное дошкольное образовательное учреждение</a:t>
            </a:r>
            <a:br>
              <a:rPr lang="ru-RU" sz="1800" dirty="0" smtClean="0">
                <a:effectLst/>
                <a:latin typeface="Garamond" panose="02020404030301010803" pitchFamily="18" charset="0"/>
              </a:rPr>
            </a:br>
            <a:r>
              <a:rPr lang="ru-RU" sz="1800" dirty="0" smtClean="0">
                <a:effectLst/>
                <a:latin typeface="Garamond" panose="02020404030301010803" pitchFamily="18" charset="0"/>
              </a:rPr>
              <a:t>                                          «Детский сад № 20»</a:t>
            </a:r>
            <a:endParaRPr lang="ru-RU" sz="1800" dirty="0">
              <a:effectLst/>
              <a:latin typeface="Garamond" panose="020204040303010108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603260"/>
            <a:ext cx="7406640" cy="2545820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latin typeface="Garamond" panose="02020404030301010803" pitchFamily="18" charset="0"/>
              </a:rPr>
              <a:t>Этапы реализации проекта:</a:t>
            </a:r>
          </a:p>
          <a:p>
            <a:r>
              <a:rPr lang="ru-RU" sz="2200" b="1" dirty="0" smtClean="0">
                <a:latin typeface="Garamond" panose="02020404030301010803" pitchFamily="18" charset="0"/>
              </a:rPr>
              <a:t>Подготовительный: </a:t>
            </a:r>
            <a:r>
              <a:rPr lang="ru-RU" sz="2200" i="1" dirty="0" smtClean="0">
                <a:latin typeface="Garamond" panose="02020404030301010803" pitchFamily="18" charset="0"/>
              </a:rPr>
              <a:t>(сроки и с</a:t>
            </a:r>
            <a:r>
              <a:rPr lang="ru-RU" sz="2200" i="1" dirty="0" smtClean="0">
                <a:latin typeface="Garamond" panose="02020404030301010803" pitchFamily="18" charset="0"/>
              </a:rPr>
              <a:t>одержание деятельности)</a:t>
            </a:r>
          </a:p>
          <a:p>
            <a:r>
              <a:rPr lang="ru-RU" sz="2200" b="1" dirty="0" smtClean="0">
                <a:latin typeface="Garamond" panose="02020404030301010803" pitchFamily="18" charset="0"/>
              </a:rPr>
              <a:t>Основной: </a:t>
            </a:r>
            <a:r>
              <a:rPr lang="ru-RU" sz="2200" i="1" dirty="0">
                <a:latin typeface="Garamond" panose="02020404030301010803" pitchFamily="18" charset="0"/>
              </a:rPr>
              <a:t>(сроки и содержание деятельности)</a:t>
            </a:r>
          </a:p>
          <a:p>
            <a:r>
              <a:rPr lang="ru-RU" sz="2200" b="1" dirty="0" smtClean="0">
                <a:latin typeface="Garamond" panose="02020404030301010803" pitchFamily="18" charset="0"/>
              </a:rPr>
              <a:t>Заключительный</a:t>
            </a:r>
            <a:r>
              <a:rPr lang="ru-RU" sz="2200" b="1" dirty="0">
                <a:latin typeface="Garamond" panose="02020404030301010803" pitchFamily="18" charset="0"/>
              </a:rPr>
              <a:t>: </a:t>
            </a:r>
            <a:r>
              <a:rPr lang="ru-RU" sz="2200" i="1" dirty="0">
                <a:latin typeface="Garamond" panose="02020404030301010803" pitchFamily="18" charset="0"/>
              </a:rPr>
              <a:t>(сроки и содержание деятельности</a:t>
            </a:r>
            <a:r>
              <a:rPr lang="ru-RU" sz="2200" i="1" dirty="0" smtClean="0">
                <a:latin typeface="Garamond" panose="02020404030301010803" pitchFamily="18" charset="0"/>
              </a:rPr>
              <a:t>)</a:t>
            </a:r>
          </a:p>
          <a:p>
            <a:r>
              <a:rPr lang="ru-RU" sz="2200" i="1" dirty="0" smtClean="0">
                <a:latin typeface="Garamond" panose="02020404030301010803" pitchFamily="18" charset="0"/>
              </a:rPr>
              <a:t>Итоговый продукт:</a:t>
            </a:r>
            <a:endParaRPr lang="ru-RU" sz="2200" i="1" dirty="0">
              <a:latin typeface="Garamond" panose="02020404030301010803" pitchFamily="18" charset="0"/>
            </a:endParaRPr>
          </a:p>
          <a:p>
            <a:endParaRPr lang="ru-RU" sz="2200" i="1" dirty="0" smtClean="0">
              <a:latin typeface="Garamond" panose="020204040303010108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2" b="960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245" y="191946"/>
            <a:ext cx="2399756" cy="143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4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5047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effectLst/>
                <a:latin typeface="Garamond" panose="02020404030301010803" pitchFamily="18" charset="0"/>
              </a:rPr>
              <a:t>        муниципальное дошкольное образовательное учреждение</a:t>
            </a:r>
            <a:br>
              <a:rPr lang="ru-RU" sz="1800" dirty="0" smtClean="0">
                <a:effectLst/>
                <a:latin typeface="Garamond" panose="02020404030301010803" pitchFamily="18" charset="0"/>
              </a:rPr>
            </a:br>
            <a:r>
              <a:rPr lang="ru-RU" sz="1800" dirty="0" smtClean="0">
                <a:effectLst/>
                <a:latin typeface="Garamond" panose="02020404030301010803" pitchFamily="18" charset="0"/>
              </a:rPr>
              <a:t>                                          «Детский сад № 20»</a:t>
            </a:r>
            <a:endParaRPr lang="ru-RU" sz="1800" dirty="0">
              <a:effectLst/>
              <a:latin typeface="Garamond" panose="020204040303010108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603260"/>
            <a:ext cx="7406640" cy="2401804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latin typeface="Garamond" panose="02020404030301010803" pitchFamily="18" charset="0"/>
              </a:rPr>
              <a:t>Мероприятия</a:t>
            </a:r>
          </a:p>
          <a:p>
            <a:pPr marL="484632" indent="-457200">
              <a:buAutoNum type="arabicPeriod"/>
            </a:pPr>
            <a:r>
              <a:rPr lang="ru-RU" sz="2200" i="1" dirty="0" smtClean="0">
                <a:latin typeface="Garamond" panose="02020404030301010803" pitchFamily="18" charset="0"/>
              </a:rPr>
              <a:t>Название, тема, основное содержание, фото</a:t>
            </a:r>
          </a:p>
          <a:p>
            <a:pPr marL="484632" indent="-457200">
              <a:buFont typeface="Wingdings 2"/>
              <a:buAutoNum type="arabicPeriod"/>
            </a:pPr>
            <a:r>
              <a:rPr lang="ru-RU" sz="2200" i="1" dirty="0">
                <a:latin typeface="Garamond" panose="02020404030301010803" pitchFamily="18" charset="0"/>
              </a:rPr>
              <a:t>Название, тема, основное содержание, </a:t>
            </a:r>
            <a:r>
              <a:rPr lang="ru-RU" sz="2200" i="1" dirty="0" smtClean="0">
                <a:latin typeface="Garamond" panose="02020404030301010803" pitchFamily="18" charset="0"/>
              </a:rPr>
              <a:t>фото</a:t>
            </a:r>
          </a:p>
          <a:p>
            <a:pPr marL="484632" indent="-457200">
              <a:buFont typeface="Wingdings 2"/>
              <a:buAutoNum type="arabicPeriod"/>
            </a:pPr>
            <a:r>
              <a:rPr lang="ru-RU" sz="2200" i="1" dirty="0">
                <a:latin typeface="Garamond" panose="02020404030301010803" pitchFamily="18" charset="0"/>
              </a:rPr>
              <a:t>Название, тема, основное содержание, </a:t>
            </a:r>
            <a:r>
              <a:rPr lang="ru-RU" sz="2200" i="1" dirty="0" smtClean="0">
                <a:latin typeface="Garamond" panose="02020404030301010803" pitchFamily="18" charset="0"/>
              </a:rPr>
              <a:t>фото</a:t>
            </a:r>
          </a:p>
          <a:p>
            <a:pPr marL="484632" indent="-457200">
              <a:buFont typeface="Wingdings 2"/>
              <a:buAutoNum type="arabicPeriod"/>
            </a:pPr>
            <a:r>
              <a:rPr lang="ru-RU" sz="2200" i="1" dirty="0" smtClean="0">
                <a:latin typeface="Garamond" panose="02020404030301010803" pitchFamily="18" charset="0"/>
              </a:rPr>
              <a:t>…</a:t>
            </a:r>
            <a:endParaRPr lang="ru-RU" sz="2200" i="1" dirty="0">
              <a:latin typeface="Garamond" panose="02020404030301010803" pitchFamily="18" charset="0"/>
            </a:endParaRPr>
          </a:p>
          <a:p>
            <a:pPr marL="484632" indent="-457200">
              <a:buFont typeface="Wingdings 2"/>
              <a:buAutoNum type="arabicPeriod"/>
            </a:pPr>
            <a:endParaRPr lang="ru-RU" sz="2200" i="1" dirty="0" smtClean="0">
              <a:latin typeface="Garamond" panose="02020404030301010803" pitchFamily="18" charset="0"/>
            </a:endParaRPr>
          </a:p>
          <a:p>
            <a:pPr marL="484632" indent="-457200">
              <a:buAutoNum type="arabicPeriod"/>
            </a:pPr>
            <a:endParaRPr lang="ru-RU" sz="2200" i="1" dirty="0" smtClean="0">
              <a:latin typeface="Garamond" panose="020204040303010108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2" b="960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245" y="191946"/>
            <a:ext cx="2399756" cy="143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4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5047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effectLst/>
                <a:latin typeface="Garamond" panose="02020404030301010803" pitchFamily="18" charset="0"/>
              </a:rPr>
              <a:t>        муниципальное дошкольное образовательное учреждение</a:t>
            </a:r>
            <a:br>
              <a:rPr lang="ru-RU" sz="1800" dirty="0" smtClean="0">
                <a:effectLst/>
                <a:latin typeface="Garamond" panose="02020404030301010803" pitchFamily="18" charset="0"/>
              </a:rPr>
            </a:br>
            <a:r>
              <a:rPr lang="ru-RU" sz="1800" dirty="0" smtClean="0">
                <a:effectLst/>
                <a:latin typeface="Garamond" panose="02020404030301010803" pitchFamily="18" charset="0"/>
              </a:rPr>
              <a:t>                                          «Детский сад № 20»</a:t>
            </a:r>
            <a:endParaRPr lang="ru-RU" sz="1800" dirty="0">
              <a:effectLst/>
              <a:latin typeface="Garamond" panose="020204040303010108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2" b="960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245" y="191946"/>
            <a:ext cx="2399756" cy="1436854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411760" y="2780928"/>
            <a:ext cx="4896544" cy="792088"/>
          </a:xfrm>
        </p:spPr>
        <p:txBody>
          <a:bodyPr/>
          <a:lstStyle/>
          <a:p>
            <a:pPr algn="ctr"/>
            <a:r>
              <a:rPr lang="ru-RU" b="1" dirty="0" smtClean="0">
                <a:latin typeface="Garamond" panose="02020404030301010803" pitchFamily="18" charset="0"/>
              </a:rPr>
              <a:t>Спасибо за внимание!</a:t>
            </a:r>
            <a:endParaRPr lang="ru-RU" b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28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3194</TotalTime>
  <Words>107</Words>
  <Application>Microsoft Office PowerPoint</Application>
  <PresentationFormat>Экран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Солнцестояние</vt:lpstr>
      <vt:lpstr>        муниципальное дошкольное образовательное учреждение                                           «Детский сад № 20»</vt:lpstr>
      <vt:lpstr>        муниципальное дошкольное образовательное учреждение                                           «Детский сад № 20»</vt:lpstr>
      <vt:lpstr>        муниципальное дошкольное образовательное учреждение                                           «Детский сад № 20»</vt:lpstr>
      <vt:lpstr>        муниципальное дошкольное образовательное учреждение                                           «Детский сад № 20»</vt:lpstr>
      <vt:lpstr>        муниципальное дошкольное образовательное учреждение                                           «Детский сад № 20»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2017</dc:creator>
  <cp:lastModifiedBy>2017</cp:lastModifiedBy>
  <cp:revision>55</cp:revision>
  <dcterms:created xsi:type="dcterms:W3CDTF">2023-01-11T14:12:23Z</dcterms:created>
  <dcterms:modified xsi:type="dcterms:W3CDTF">2023-02-03T15:15:08Z</dcterms:modified>
</cp:coreProperties>
</file>